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1FBFE-EE10-48B7-9675-EB86117C365E}" type="datetimeFigureOut">
              <a:rPr lang="en-NZ" smtClean="0"/>
              <a:pPr/>
              <a:t>10/04/2014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E7892-E073-4D5E-A376-A748A04C99B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ummy b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228"/>
            <a:ext cx="9144000" cy="6874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B0F0"/>
                </a:solidFill>
              </a:rPr>
              <a:t>Gummy bears</a:t>
            </a:r>
            <a:endParaRPr lang="en-NZ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B0F0"/>
                </a:solidFill>
              </a:rPr>
              <a:t>Illustrated by: Ben connolly</a:t>
            </a:r>
          </a:p>
          <a:p>
            <a:r>
              <a:rPr lang="en-NZ" dirty="0" smtClean="0">
                <a:solidFill>
                  <a:srgbClr val="00B0F0"/>
                </a:solidFill>
              </a:rPr>
              <a:t>Pictures by: Google images</a:t>
            </a:r>
            <a:endParaRPr lang="en-NZ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3419872" cy="1412776"/>
          </a:xfrm>
        </p:spPr>
        <p:txBody>
          <a:bodyPr>
            <a:no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When were gummy bears made?</a:t>
            </a:r>
            <a:endParaRPr lang="en-NZ" sz="3200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cloudy with a chance of meatba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0"/>
            <a:ext cx="5724128" cy="68580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19872" cy="5422900"/>
          </a:xfrm>
        </p:spPr>
        <p:txBody>
          <a:bodyPr>
            <a:normAutofit/>
          </a:bodyPr>
          <a:lstStyle/>
          <a:p>
            <a:r>
              <a:rPr lang="en-NZ" sz="2400" dirty="0" smtClean="0">
                <a:solidFill>
                  <a:srgbClr val="FF0000"/>
                </a:solidFill>
              </a:rPr>
              <a:t>1922 is the date upon which the gummy bear was invented</a:t>
            </a:r>
            <a:endParaRPr lang="en-NZ" sz="2400" dirty="0">
              <a:solidFill>
                <a:srgbClr val="FF0000"/>
              </a:solidFill>
            </a:endParaRPr>
          </a:p>
          <a:p>
            <a:r>
              <a:rPr lang="en-NZ" sz="3200" dirty="0" smtClean="0">
                <a:solidFill>
                  <a:srgbClr val="FF0000"/>
                </a:solidFill>
              </a:rPr>
              <a:t>What are gummy bears made of?</a:t>
            </a:r>
          </a:p>
          <a:p>
            <a:r>
              <a:rPr lang="en-NZ" sz="2400" dirty="0" smtClean="0">
                <a:solidFill>
                  <a:srgbClr val="FF0000"/>
                </a:solidFill>
              </a:rPr>
              <a:t>Gummy bears are entirely made of gelatine. Gelatine is made of connective tissues, bones and animal hides, which are ground into a powdery substance.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What is the most popular gummy bear companies?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12" name="Content Placeholder 11" descr="gummie bear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05064"/>
            <a:ext cx="4067944" cy="2852936"/>
          </a:xfrm>
        </p:spPr>
      </p:pic>
      <p:pic>
        <p:nvPicPr>
          <p:cNvPr id="13" name="Content Placeholder 12" descr="gummy bea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4067944" cy="2618978"/>
          </a:xfrm>
        </p:spPr>
      </p:pic>
      <p:sp>
        <p:nvSpPr>
          <p:cNvPr id="18" name="TextBox 17"/>
          <p:cNvSpPr txBox="1"/>
          <p:nvPr/>
        </p:nvSpPr>
        <p:spPr>
          <a:xfrm>
            <a:off x="4067944" y="1628800"/>
            <a:ext cx="5076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The most popular gummy bear company is called haribo.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How many haribo factories there are in the world?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Haribo, a family-owned German company founded in 1920 now has 16 factories around the world.</a:t>
            </a:r>
          </a:p>
          <a:p>
            <a:endParaRPr lang="en-NZ" dirty="0" smtClean="0">
              <a:solidFill>
                <a:srgbClr val="FF0000"/>
              </a:solidFill>
            </a:endParaRPr>
          </a:p>
        </p:txBody>
      </p:sp>
      <p:pic>
        <p:nvPicPr>
          <p:cNvPr id="19" name="Picture 18" descr="gummybear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2996952"/>
            <a:ext cx="5076056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What is the biggest gummy bear in the world?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0" y="1196752"/>
            <a:ext cx="9144000" cy="978123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The biggest gummy bears in the world weigh 5 pounds each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The green one on the left has the equivalent of 1,400 normal sized gummy bears.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10" name="Content Placeholder 9" descr="downloa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236688"/>
            <a:ext cx="4644008" cy="4621312"/>
          </a:xfrm>
        </p:spPr>
      </p:pic>
      <p:pic>
        <p:nvPicPr>
          <p:cNvPr id="11" name="Content Placeholder 10" descr="download (1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07785" y="2276872"/>
            <a:ext cx="4536215" cy="458112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147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Gummy bears</vt:lpstr>
      <vt:lpstr>When were gummy bears made?</vt:lpstr>
      <vt:lpstr>What is the most popular gummy bear companies?</vt:lpstr>
      <vt:lpstr>What is the biggest gummy bear in the world?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Gummy bears</dc:title>
  <dc:creator>ICT Services</dc:creator>
  <cp:lastModifiedBy>ICT Services</cp:lastModifiedBy>
  <cp:revision>14</cp:revision>
  <dcterms:created xsi:type="dcterms:W3CDTF">2014-04-09T19:34:54Z</dcterms:created>
  <dcterms:modified xsi:type="dcterms:W3CDTF">2014-04-10T07:45:29Z</dcterms:modified>
</cp:coreProperties>
</file>